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40" y="-25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55234"/>
            <a:ext cx="5759450" cy="89887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Egyedi gyártású akril trófea fa alapon, USB tápellátású többszínű LED lámpával. Egyedi formában, gravírozott grafikával. USB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töltőkábellel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Egyedi gyártású, papír könyvjelző 11 cm-es vonalzóval és színes nyomtatott grafikával az elején.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Fém karabineres kulcstartó full colour nyomtatott, rétegelt fa lemezből készült bevásárlókocsi érmével.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Egy egyedülálló termékkollekció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Emeld új szintre a promóciós kampányaidat! A BE CREATIVE kollekció lehetővé teszi, hogy a termékek teljes felületét egyedi dizájnnal lásd el, ezzel felejthetetlen emlékeket hagyva.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papír memóriajáték egyedi papírdobozban. 24 lapkával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19638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kulacs rozsdamentes acél kupakkal egyedi gyártású, RPET neoprén borítással, full colour nyomott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2953616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összehajtható RPET hátizsák cipzáras fő rekesszel és cipzáras első zsebbel. Teljesen szublimációs nyomtatott grafikával. 190T RPET poliészter megkülönböztető RPET címkével.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190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2025-02-12T09:59:22Z</dcterms:modified>
  <cp:category/>
</cp:coreProperties>
</file>